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0" r:id="rId2"/>
    <p:sldId id="257" r:id="rId3"/>
    <p:sldId id="258" r:id="rId4"/>
    <p:sldId id="259" r:id="rId5"/>
    <p:sldId id="256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A2552A-CA28-4A01-B21F-16F88B9D7ED7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60DE5F-5110-47EF-A302-E2453C89C1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9336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770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9602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3939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009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3018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3804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7652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7692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714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1790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8532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4FF06-9E4C-4FCE-BE90-40511A1A194E}" type="datetimeFigureOut">
              <a:rPr lang="fr-FR" smtClean="0"/>
              <a:t>22/10/2022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5F530-D63C-4CB1-BFA7-1CBEE983F6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1108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youtu.be/Nnc-JmorzqU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8624" y="0"/>
            <a:ext cx="12192003" cy="6858000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fr-FR" sz="4000" b="1" dirty="0" smtClean="0">
              <a:solidFill>
                <a:schemeClr val="bg1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3002280" y="2325513"/>
            <a:ext cx="6294120" cy="1107996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 lvl="0" algn="ctr">
              <a:defRPr sz="4000" b="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 sz="6600" dirty="0" smtClean="0"/>
              <a:t>42BLOCKERS</a:t>
            </a:r>
            <a:endParaRPr lang="en-US" sz="6600" dirty="0"/>
          </a:p>
        </p:txBody>
      </p:sp>
      <p:sp>
        <p:nvSpPr>
          <p:cNvPr id="6" name="ZoneTexte 5"/>
          <p:cNvSpPr txBox="1"/>
          <p:nvPr/>
        </p:nvSpPr>
        <p:spPr>
          <a:xfrm>
            <a:off x="2694675" y="3710098"/>
            <a:ext cx="6819900" cy="769441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 lvl="0" algn="ctr">
              <a:defRPr sz="4000" b="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 sz="4400" dirty="0" err="1" smtClean="0"/>
              <a:t>Proyecto</a:t>
            </a:r>
            <a:r>
              <a:rPr lang="en-US" sz="4400" dirty="0" smtClean="0"/>
              <a:t> </a:t>
            </a:r>
            <a:r>
              <a:rPr lang="en-US" sz="4400" dirty="0" err="1" smtClean="0"/>
              <a:t>Share&amp;Care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7727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ZoneTexte 22"/>
          <p:cNvSpPr txBox="1"/>
          <p:nvPr/>
        </p:nvSpPr>
        <p:spPr>
          <a:xfrm>
            <a:off x="8624" y="0"/>
            <a:ext cx="12192003" cy="6858000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endParaRPr lang="fr-FR" sz="4000" b="1" dirty="0" smtClean="0">
              <a:solidFill>
                <a:schemeClr val="bg1"/>
              </a:solidFill>
            </a:endParaRPr>
          </a:p>
        </p:txBody>
      </p:sp>
      <p:pic>
        <p:nvPicPr>
          <p:cNvPr id="4" name="Picture 2" descr="Objetivo 9 - AGUA INDUSTRIA, INNOVACIÓN E INFRAESTRUCTURA">
            <a:extLst>
              <a:ext uri="{FF2B5EF4-FFF2-40B4-BE49-F238E27FC236}">
                <a16:creationId xmlns:a16="http://schemas.microsoft.com/office/drawing/2014/main" xmlns="" id="{3A6BA258-BA46-49D7-E550-7C124CA9D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75" y="3405629"/>
            <a:ext cx="3057074" cy="3057074"/>
          </a:xfrm>
          <a:prstGeom prst="rect">
            <a:avLst/>
          </a:prstGeom>
          <a:noFill/>
          <a:ln>
            <a:noFill/>
          </a:ln>
          <a:extLst/>
        </p:spPr>
      </p:pic>
      <p:sp>
        <p:nvSpPr>
          <p:cNvPr id="5" name="ZoneTexte 4"/>
          <p:cNvSpPr txBox="1"/>
          <p:nvPr/>
        </p:nvSpPr>
        <p:spPr>
          <a:xfrm>
            <a:off x="2178852" y="268113"/>
            <a:ext cx="797052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 lvl="0" algn="ctr">
              <a:defRPr sz="4000" b="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 dirty="0" err="1" smtClean="0"/>
              <a:t>Accesibilidad</a:t>
            </a:r>
            <a:r>
              <a:rPr lang="en-US" dirty="0" smtClean="0"/>
              <a:t> </a:t>
            </a:r>
            <a:r>
              <a:rPr lang="en-US" dirty="0" err="1"/>
              <a:t>descentralizada</a:t>
            </a:r>
            <a:r>
              <a:rPr lang="en-US" dirty="0"/>
              <a:t> de </a:t>
            </a:r>
            <a:r>
              <a:rPr lang="en-US" dirty="0" err="1"/>
              <a:t>historiales</a:t>
            </a:r>
            <a:r>
              <a:rPr lang="en-US" dirty="0"/>
              <a:t> </a:t>
            </a:r>
            <a:r>
              <a:rPr lang="en-US" dirty="0" err="1"/>
              <a:t>médicos</a:t>
            </a:r>
            <a:r>
              <a:rPr lang="en-US" dirty="0"/>
              <a:t> </a:t>
            </a:r>
            <a:endParaRPr lang="en-US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2" y="0"/>
            <a:ext cx="1734669" cy="4716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Autofit/>
          </a:bodyPr>
          <a:lstStyle>
            <a:defPPr>
              <a:defRPr lang="fr-FR"/>
            </a:defPPr>
            <a:lvl1pPr algn="ctr">
              <a:lnSpc>
                <a:spcPct val="110000"/>
              </a:lnSpc>
              <a:spcBef>
                <a:spcPct val="0"/>
              </a:spcBef>
              <a:buNone/>
              <a:defRPr sz="2000" b="0">
                <a:solidFill>
                  <a:schemeClr val="bg1"/>
                </a:solidFill>
                <a:latin typeface="Montserrat" panose="02000505000000020004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RETO</a:t>
            </a:r>
            <a:endParaRPr lang="en-US" dirty="0"/>
          </a:p>
        </p:txBody>
      </p:sp>
      <p:sp>
        <p:nvSpPr>
          <p:cNvPr id="7" name="16 CuadroTexto"/>
          <p:cNvSpPr txBox="1"/>
          <p:nvPr/>
        </p:nvSpPr>
        <p:spPr>
          <a:xfrm>
            <a:off x="9765102" y="6550223"/>
            <a:ext cx="2426898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>
            <a:defPPr>
              <a:defRPr lang="fr-FR"/>
            </a:defPPr>
            <a:lvl1pPr algn="ctr">
              <a:defRPr sz="140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s-ES" dirty="0"/>
              <a:t>Pitch </a:t>
            </a:r>
            <a:r>
              <a:rPr lang="es-ES" dirty="0" smtClean="0"/>
              <a:t>42BLOCKERS | </a:t>
            </a:r>
            <a:r>
              <a:rPr lang="es-ES" dirty="0" smtClean="0"/>
              <a:t>1</a:t>
            </a:r>
            <a:endParaRPr lang="es-ES" dirty="0"/>
          </a:p>
        </p:txBody>
      </p:sp>
      <p:pic>
        <p:nvPicPr>
          <p:cNvPr id="8" name="Picture 2" descr="smart contract Icon - Download smart contract Icon 1808096 | Noun Project"/>
          <p:cNvPicPr>
            <a:picLocks noChangeAspect="1" noChangeArrowheads="1"/>
          </p:cNvPicPr>
          <p:nvPr/>
        </p:nvPicPr>
        <p:blipFill>
          <a:blip r:embed="rId5">
            <a:biLevel thresh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2785" y="2833920"/>
            <a:ext cx="1788776" cy="1788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/>
          <p:cNvSpPr txBox="1"/>
          <p:nvPr/>
        </p:nvSpPr>
        <p:spPr>
          <a:xfrm>
            <a:off x="6013922" y="4477836"/>
            <a:ext cx="209571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 lvl="0" algn="ctr">
              <a:defRPr sz="2400" b="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 dirty="0" err="1"/>
              <a:t>Blockchain</a:t>
            </a:r>
            <a:endParaRPr lang="en-US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7">
            <a:biLevel thresh="75000"/>
          </a:blip>
          <a:stretch>
            <a:fillRect/>
          </a:stretch>
        </p:blipFill>
        <p:spPr>
          <a:xfrm>
            <a:off x="9115252" y="2833920"/>
            <a:ext cx="1497100" cy="1503312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7">
            <a:biLevel thresh="75000"/>
          </a:blip>
          <a:stretch>
            <a:fillRect/>
          </a:stretch>
        </p:blipFill>
        <p:spPr>
          <a:xfrm>
            <a:off x="7940746" y="4622696"/>
            <a:ext cx="1497100" cy="1503312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biLevel thresh="75000"/>
          </a:blip>
          <a:stretch>
            <a:fillRect/>
          </a:stretch>
        </p:blipFill>
        <p:spPr>
          <a:xfrm>
            <a:off x="5571267" y="5030401"/>
            <a:ext cx="1497100" cy="1503312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7">
            <a:biLevel thresh="75000"/>
          </a:blip>
          <a:stretch>
            <a:fillRect/>
          </a:stretch>
        </p:blipFill>
        <p:spPr>
          <a:xfrm>
            <a:off x="3878215" y="3726180"/>
            <a:ext cx="1497100" cy="1503312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7">
            <a:biLevel thresh="75000"/>
          </a:blip>
          <a:stretch>
            <a:fillRect/>
          </a:stretch>
        </p:blipFill>
        <p:spPr>
          <a:xfrm>
            <a:off x="4662032" y="1734914"/>
            <a:ext cx="1497100" cy="1503312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7">
            <a:biLevel thresh="75000"/>
          </a:blip>
          <a:stretch>
            <a:fillRect/>
          </a:stretch>
        </p:blipFill>
        <p:spPr>
          <a:xfrm>
            <a:off x="7637192" y="1606894"/>
            <a:ext cx="1497100" cy="150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9234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n 1">
            <a:extLst>
              <a:ext uri="{FF2B5EF4-FFF2-40B4-BE49-F238E27FC236}">
                <a16:creationId xmlns:a16="http://schemas.microsoft.com/office/drawing/2014/main" xmlns="" id="{1F1C75F2-D674-0DD3-8DAF-A0E7B8EB5F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491" b="12770"/>
          <a:stretch/>
        </p:blipFill>
        <p:spPr>
          <a:xfrm>
            <a:off x="0" y="0"/>
            <a:ext cx="12192000" cy="6827520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2" y="0"/>
            <a:ext cx="3780000" cy="47244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Autofit/>
          </a:bodyPr>
          <a:lstStyle>
            <a:defPPr>
              <a:defRPr lang="fr-FR"/>
            </a:defPPr>
            <a:lvl1pPr algn="ctr">
              <a:lnSpc>
                <a:spcPct val="110000"/>
              </a:lnSpc>
              <a:spcBef>
                <a:spcPct val="0"/>
              </a:spcBef>
              <a:buNone/>
              <a:defRPr sz="3600" b="1">
                <a:solidFill>
                  <a:schemeClr val="bg1"/>
                </a:solidFill>
                <a:latin typeface="Montserrat" panose="02000505000000020004" pitchFamily="2" charset="0"/>
                <a:ea typeface="+mj-ea"/>
                <a:cs typeface="+mj-cs"/>
              </a:defRPr>
            </a:lvl1pPr>
          </a:lstStyle>
          <a:p>
            <a:r>
              <a:rPr lang="en-US" sz="2000" b="0" dirty="0" smtClean="0"/>
              <a:t>SOLUCION SHARE&amp;CARE</a:t>
            </a:r>
            <a:endParaRPr lang="en-US" sz="2000" b="0" dirty="0"/>
          </a:p>
        </p:txBody>
      </p:sp>
      <p:sp>
        <p:nvSpPr>
          <p:cNvPr id="7" name="16 CuadroTexto"/>
          <p:cNvSpPr txBox="1"/>
          <p:nvPr/>
        </p:nvSpPr>
        <p:spPr>
          <a:xfrm>
            <a:off x="9765102" y="6550223"/>
            <a:ext cx="2426898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>
            <a:defPPr>
              <a:defRPr lang="fr-FR"/>
            </a:defPPr>
            <a:lvl1pPr algn="ctr">
              <a:defRPr sz="140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s-ES" dirty="0"/>
              <a:t>Pitch </a:t>
            </a:r>
            <a:r>
              <a:rPr lang="es-ES" dirty="0" smtClean="0"/>
              <a:t>42BLOCKERS | 2</a:t>
            </a:r>
            <a:endParaRPr lang="es-ES" dirty="0"/>
          </a:p>
        </p:txBody>
      </p:sp>
      <p:pic>
        <p:nvPicPr>
          <p:cNvPr id="16" name="Imagen 7" descr="Flecha&#10;&#10;Descripción generada automáticamente">
            <a:extLst>
              <a:ext uri="{FF2B5EF4-FFF2-40B4-BE49-F238E27FC236}">
                <a16:creationId xmlns="" xmlns:a16="http://schemas.microsoft.com/office/drawing/2014/main" xmlns:lc="http://schemas.openxmlformats.org/drawingml/2006/lockedCanvas" id="{DE381153-32FD-0E7F-1E9E-18182D0930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12" t="21744" r="16390" b="28024"/>
          <a:stretch/>
        </p:blipFill>
        <p:spPr>
          <a:xfrm>
            <a:off x="10515600" y="548640"/>
            <a:ext cx="1508760" cy="1341121"/>
          </a:xfrm>
          <a:prstGeom prst="rect">
            <a:avLst/>
          </a:prstGeom>
        </p:spPr>
      </p:pic>
      <p:sp>
        <p:nvSpPr>
          <p:cNvPr id="28" name="ZoneTexte 27">
            <a:hlinkClick r:id="rId5"/>
          </p:cNvPr>
          <p:cNvSpPr txBox="1"/>
          <p:nvPr/>
        </p:nvSpPr>
        <p:spPr>
          <a:xfrm>
            <a:off x="1143000" y="2998261"/>
            <a:ext cx="242316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 lvl="0" algn="ctr">
              <a:defRPr sz="4000" b="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 sz="4800" dirty="0" smtClean="0">
                <a:solidFill>
                  <a:schemeClr val="tx1"/>
                </a:solidFill>
              </a:rPr>
              <a:t>DEMO</a:t>
            </a:r>
            <a:endParaRPr lang="en-US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330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 txBox="1">
            <a:spLocks/>
          </p:cNvSpPr>
          <p:nvPr/>
        </p:nvSpPr>
        <p:spPr>
          <a:xfrm>
            <a:off x="2" y="0"/>
            <a:ext cx="3672838" cy="4716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Autofit/>
          </a:bodyPr>
          <a:lstStyle>
            <a:defPPr>
              <a:defRPr lang="fr-FR"/>
            </a:defPPr>
            <a:lvl1pPr algn="ctr">
              <a:lnSpc>
                <a:spcPct val="110000"/>
              </a:lnSpc>
              <a:spcBef>
                <a:spcPct val="0"/>
              </a:spcBef>
              <a:buNone/>
              <a:defRPr sz="2000" b="0">
                <a:solidFill>
                  <a:schemeClr val="bg1"/>
                </a:solidFill>
                <a:latin typeface="Montserrat" panose="02000505000000020004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MODELO DE NEGOCIO</a:t>
            </a:r>
            <a:endParaRPr lang="en-US" dirty="0"/>
          </a:p>
        </p:txBody>
      </p:sp>
      <p:sp>
        <p:nvSpPr>
          <p:cNvPr id="7" name="16 CuadroTexto"/>
          <p:cNvSpPr txBox="1"/>
          <p:nvPr/>
        </p:nvSpPr>
        <p:spPr>
          <a:xfrm>
            <a:off x="9765102" y="6550223"/>
            <a:ext cx="2426898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>
            <a:defPPr>
              <a:defRPr lang="fr-FR"/>
            </a:defPPr>
            <a:lvl1pPr algn="ctr">
              <a:defRPr sz="140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s-ES" dirty="0"/>
              <a:t>Pitch </a:t>
            </a:r>
            <a:r>
              <a:rPr lang="es-ES" dirty="0" smtClean="0"/>
              <a:t>42BLOCKERS | 3</a:t>
            </a:r>
            <a:endParaRPr lang="es-ES" dirty="0"/>
          </a:p>
        </p:txBody>
      </p:sp>
      <p:pic>
        <p:nvPicPr>
          <p:cNvPr id="2050" name="Picture 2" descr="Las aseguradoras de Salud con mejor imagen de marca durante la pandemia -  Seguros New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7" t="18211" r="2327"/>
          <a:stretch/>
        </p:blipFill>
        <p:spPr bwMode="auto">
          <a:xfrm>
            <a:off x="304800" y="2194560"/>
            <a:ext cx="11521440" cy="2545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27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002280" y="2554113"/>
            <a:ext cx="6294120" cy="1107996"/>
          </a:xfrm>
          <a:prstGeom prst="rect">
            <a:avLst/>
          </a:prstGeom>
          <a:solidFill>
            <a:schemeClr val="tx1">
              <a:alpha val="29000"/>
            </a:scheme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 lvl="0" algn="ctr">
              <a:defRPr sz="4000" b="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 sz="6600" dirty="0" smtClean="0"/>
              <a:t>42BLOCKERS</a:t>
            </a:r>
            <a:endParaRPr lang="en-US" sz="6600" dirty="0"/>
          </a:p>
        </p:txBody>
      </p:sp>
      <p:sp>
        <p:nvSpPr>
          <p:cNvPr id="6" name="ZoneTexte 5"/>
          <p:cNvSpPr txBox="1"/>
          <p:nvPr/>
        </p:nvSpPr>
        <p:spPr>
          <a:xfrm>
            <a:off x="3002280" y="3875469"/>
            <a:ext cx="629412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fr-FR"/>
            </a:defPPr>
            <a:lvl1pPr lvl="0" algn="ctr">
              <a:defRPr sz="4000" b="0">
                <a:solidFill>
                  <a:schemeClr val="bg1"/>
                </a:solidFill>
                <a:latin typeface="Montserrat" panose="02000505000000020004" pitchFamily="2" charset="0"/>
              </a:defRPr>
            </a:lvl1pPr>
          </a:lstStyle>
          <a:p>
            <a:r>
              <a:rPr lang="en-US" sz="4800" dirty="0" smtClean="0"/>
              <a:t>Gracias!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105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</TotalTime>
  <Words>31</Words>
  <Application>Microsoft Office PowerPoint</Application>
  <PresentationFormat>Grand écran</PresentationFormat>
  <Paragraphs>13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Montserrat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MAK</dc:creator>
  <cp:lastModifiedBy>MAK</cp:lastModifiedBy>
  <cp:revision>9</cp:revision>
  <dcterms:created xsi:type="dcterms:W3CDTF">2022-10-22T11:53:03Z</dcterms:created>
  <dcterms:modified xsi:type="dcterms:W3CDTF">2022-10-22T12:46:15Z</dcterms:modified>
</cp:coreProperties>
</file>

<file path=docProps/thumbnail.jpeg>
</file>